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7" r:id="rId3"/>
    <p:sldId id="268" r:id="rId4"/>
    <p:sldId id="269" r:id="rId5"/>
    <p:sldId id="270" r:id="rId6"/>
    <p:sldId id="272" r:id="rId7"/>
    <p:sldId id="277" r:id="rId8"/>
    <p:sldId id="274" r:id="rId9"/>
    <p:sldId id="276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916832"/>
            <a:ext cx="6512511" cy="42317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жестокости и насилия в семье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8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59081"/>
            <a:ext cx="6480720" cy="413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3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7776864" cy="412279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 –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ответственность в соответствии с Семейным кодексом РФ:</a:t>
            </a:r>
          </a:p>
          <a:p>
            <a:pPr marL="45720" indent="0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ст. 69- лишение родительских прав,</a:t>
            </a:r>
          </a:p>
          <a:p>
            <a:pPr marL="45720" indent="0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ст. 73- ограничение родительских прав, </a:t>
            </a:r>
          </a:p>
          <a:p>
            <a:pPr marL="45720" indent="0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ст. 77- отобрание ребенка  при непосредственной угрозе жизни ребенка или его здоровью.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9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2360" y="332656"/>
            <a:ext cx="607855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76672"/>
            <a:ext cx="6400800" cy="56166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 «О правах ребенка»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кодекс РФ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РФ  об административных правонарушениях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основах системы профилактики безнадзорности и правонарушений»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основных гарантиях прав ребенка в РФ»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образовании в РФ»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« Об опеки и попечительстве» и другие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877272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7992888" cy="46805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понятия:</a:t>
            </a:r>
          </a:p>
          <a:p>
            <a:pPr marL="45720" indent="0" algn="just">
              <a:buNone/>
            </a:pP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с детьми- 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(или бездействие) родителей (законных представителей) и других лиц,  наносящие  ущерб физическому или психическому здоровью ребенка.</a:t>
            </a:r>
          </a:p>
          <a:p>
            <a:pPr marL="45720" indent="0" algn="just">
              <a:buNone/>
            </a:pP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 - 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взаимоотношений, направленная на установление или удержание контроля силой над другим человеком.</a:t>
            </a:r>
            <a:endParaRPr lang="ru-RU" sz="30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 жестокого обращения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060848"/>
            <a:ext cx="7128792" cy="3168352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насилие</a:t>
            </a:r>
          </a:p>
          <a:p>
            <a:pPr marL="45720" indent="0">
              <a:buNone/>
            </a:pPr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Сексуальное насилие</a:t>
            </a:r>
          </a:p>
          <a:p>
            <a:pPr marL="45720" indent="0">
              <a:buNone/>
            </a:pPr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насилие</a:t>
            </a:r>
          </a:p>
          <a:p>
            <a:pPr marL="45720" indent="0">
              <a:buNone/>
            </a:pPr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заботы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6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4929728"/>
          </a:xfrm>
        </p:spPr>
        <p:txBody>
          <a:bodyPr>
            <a:normAutofit fontScale="40000" lnSpcReduction="20000"/>
          </a:bodyPr>
          <a:lstStyle/>
          <a:p>
            <a:pPr marL="45720" indent="0" algn="just">
              <a:buNone/>
            </a:pPr>
            <a:r>
              <a:rPr lang="ru-RU" sz="6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насилие </a:t>
            </a:r>
            <a:r>
              <a:rPr lang="ru-RU" sz="6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 действия (бездействие) со стороны родителей (законных представителей),  в результате которых физическое и умственное  здоровье ребенка нарушается или находится под угрозой повреждения.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ru-RU" sz="64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6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насилие - </a:t>
            </a:r>
            <a:r>
              <a:rPr lang="ru-RU" sz="6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</a:t>
            </a:r>
            <a:r>
              <a:rPr lang="ru-RU" sz="6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дурное обращение с детьми </a:t>
            </a:r>
            <a:r>
              <a:rPr lang="ru-RU" sz="6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6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отвержение ребенка, крик,  принижение успехов, унижение </a:t>
            </a:r>
            <a:r>
              <a:rPr lang="ru-RU" sz="6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</a:t>
            </a:r>
            <a:r>
              <a:rPr lang="ru-RU" sz="6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лишение нежности, любви и заботы и </a:t>
            </a:r>
            <a:r>
              <a:rPr lang="ru-RU" sz="6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др.).</a:t>
            </a:r>
            <a:endParaRPr lang="ru-RU" sz="64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7533456" cy="388843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Сексуальное насилие  -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любой контакт или взаимодействие, в котором ребенок сексуально стимулируется или  используется для сексуальной </a:t>
            </a:r>
            <a:r>
              <a:rPr lang="ru-RU" sz="2800" i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стимуляции.</a:t>
            </a:r>
          </a:p>
          <a:p>
            <a:pPr marL="45720" indent="0" algn="just">
              <a:buNone/>
            </a:pPr>
            <a:endParaRPr lang="ru-RU" sz="2800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заботы -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пренебрежение основными потребностями ребенка. </a:t>
            </a:r>
          </a:p>
          <a:p>
            <a:pPr marL="45720" indent="0"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0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81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Административная ответственность </a:t>
            </a:r>
          </a:p>
          <a:p>
            <a:pPr marL="45720" indent="0">
              <a:buNone/>
            </a:pP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" indent="0">
              <a:buNone/>
            </a:pPr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" indent="0" algn="just">
              <a:buNone/>
            </a:pP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5.35.  КоАП РФ  неисполнение родителями или иными законными представителями несовершеннолетних обязанностей по содержанию и воспитанию несовершеннолетних.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052736"/>
            <a:ext cx="7101408" cy="4320480"/>
          </a:xfrm>
        </p:spPr>
        <p:txBody>
          <a:bodyPr>
            <a:normAutofit fontScale="25000" lnSpcReduction="20000"/>
          </a:bodyPr>
          <a:lstStyle/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5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11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11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11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за </a:t>
            </a:r>
            <a:r>
              <a:rPr lang="ru-RU" sz="112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виды физического и сексуального насилия над детьми,   за психическое насилие и за пренебрежение основными потребностями детей, отсутствие заботы о </a:t>
            </a:r>
            <a:r>
              <a:rPr lang="ru-RU" sz="11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5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857720"/>
          </a:xfrm>
        </p:spPr>
        <p:txBody>
          <a:bodyPr>
            <a:normAutofit fontScale="92500" lnSpcReduction="20000"/>
          </a:bodyPr>
          <a:lstStyle/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 УК РФ  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побои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УК РФ - 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истязание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 УК РФ - 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изнасилование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ст.132 УК РФ - 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насильственные действия сексуального характера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ст.135 УК РФ -  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развратные действия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ст.125 УК РФ - 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оставление в опасности, </a:t>
            </a:r>
            <a:endParaRPr lang="ru-RU" sz="2800" i="1" dirty="0" smtClean="0">
              <a:solidFill>
                <a:srgbClr val="4E67C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ст.156 УК РФ -неисполнение 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  по воспитанию несовершеннолетнего,  </a:t>
            </a:r>
            <a:endParaRPr lang="ru-RU" sz="2800" i="1" dirty="0" smtClean="0">
              <a:solidFill>
                <a:srgbClr val="4E67C8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ru-RU" sz="2800" i="1" dirty="0" smtClean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 УК РФ-доведение </a:t>
            </a:r>
            <a:r>
              <a:rPr lang="ru-RU" sz="2800" i="1" dirty="0">
                <a:solidFill>
                  <a:srgbClr val="4E67C8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самоубийства и другие).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7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</TotalTime>
  <Words>315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 Виды  жестокого обращения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взаимодействие как ресурс воспитания и социализации личности обучающихся ОУ.</dc:title>
  <dc:creator>ДОМ</dc:creator>
  <cp:lastModifiedBy>Замдир</cp:lastModifiedBy>
  <cp:revision>65</cp:revision>
  <dcterms:created xsi:type="dcterms:W3CDTF">2012-11-17T13:22:54Z</dcterms:created>
  <dcterms:modified xsi:type="dcterms:W3CDTF">2015-04-23T12:48:01Z</dcterms:modified>
</cp:coreProperties>
</file>